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6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62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6" r:id="rId39"/>
    <p:sldId id="295" r:id="rId40"/>
    <p:sldId id="297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DB3B-1E04-445C-8729-6658BD6FC98D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ACB-0CA5-47A5-A752-F9058106F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DB3B-1E04-445C-8729-6658BD6FC98D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ACB-0CA5-47A5-A752-F9058106F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DB3B-1E04-445C-8729-6658BD6FC98D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ACB-0CA5-47A5-A752-F9058106F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DB3B-1E04-445C-8729-6658BD6FC98D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ACB-0CA5-47A5-A752-F9058106F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DB3B-1E04-445C-8729-6658BD6FC98D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ACB-0CA5-47A5-A752-F9058106F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DB3B-1E04-445C-8729-6658BD6FC98D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ACB-0CA5-47A5-A752-F9058106F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DB3B-1E04-445C-8729-6658BD6FC98D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ACB-0CA5-47A5-A752-F9058106F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DB3B-1E04-445C-8729-6658BD6FC98D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ACB-0CA5-47A5-A752-F9058106F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DB3B-1E04-445C-8729-6658BD6FC98D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ACB-0CA5-47A5-A752-F9058106F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DB3B-1E04-445C-8729-6658BD6FC98D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ACB-0CA5-47A5-A752-F9058106F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DB3B-1E04-445C-8729-6658BD6FC98D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DACB-0CA5-47A5-A752-F9058106F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CDB3B-1E04-445C-8729-6658BD6FC98D}" type="datetimeFigureOut">
              <a:rPr lang="ru-RU" smtClean="0"/>
              <a:pPr/>
              <a:t>23.08.2016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BDACB-0CA5-47A5-A752-F9058106F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4.xml"/><Relationship Id="rId4" Type="http://schemas.openxmlformats.org/officeDocument/2006/relationships/slide" Target="slide2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english-study-cafe.ru/images/notebook4.jpg" TargetMode="External"/><Relationship Id="rId7" Type="http://schemas.openxmlformats.org/officeDocument/2006/relationships/hyperlink" Target="http://img1.liveinternet.ru/images/attach/c/3/75/543/75543209_large_97a88d260b65.png" TargetMode="External"/><Relationship Id="rId2" Type="http://schemas.openxmlformats.org/officeDocument/2006/relationships/hyperlink" Target="http://didaktor.ru/kak-vypolnit-priyom-sorbonk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tc.usf.edu/presentations/backgrounds/abstract/abstract_31/33086s.jpg" TargetMode="External"/><Relationship Id="rId5" Type="http://schemas.openxmlformats.org/officeDocument/2006/relationships/hyperlink" Target="http://askpoint.org/wp-content/uploads/2011/07/bochonok-s-medom.jpg" TargetMode="External"/><Relationship Id="rId4" Type="http://schemas.openxmlformats.org/officeDocument/2006/relationships/hyperlink" Target="http://img-fotki.yandex.ru/get/9496/16969765.1a2/0_7eaa1_cf4e7db7_M.pn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1285860"/>
            <a:ext cx="750099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Интерактивная игра</a:t>
            </a:r>
          </a:p>
          <a:p>
            <a:pPr algn="ctr"/>
            <a:r>
              <a:rPr lang="ru-RU" sz="6600" b="1" i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«Самое великое чудо на свете»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Литературное чтение, 2 класс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УМК «Школа России»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5918" y="5572140"/>
            <a:ext cx="5643603" cy="52322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Фокина Лидия Петровна, </a:t>
            </a:r>
          </a:p>
          <a:p>
            <a:pPr algn="ctr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57148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</a:p>
          <a:p>
            <a:pPr algn="ctr"/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Новосибирской области</a:t>
            </a: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«Угадай-ка»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Дневник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школьной сумке я лежу,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ты учишься, скажу.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«Угадай-ка»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Лентяй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Скажи: кто дела так боится,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палки – пёс,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камня – птица?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1928802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«Угадай-ка»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1643050"/>
            <a:ext cx="5715040" cy="278608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Писать на бумаге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1643050"/>
            <a:ext cx="5715040" cy="278608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Семя плоско,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 гладко;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умеет,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Тот и сеет.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Семя не всходит,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плод приносит.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1643050"/>
            <a:ext cx="5715040" cy="278608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Меню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«Счастливый случай»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Букварь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Самая первая книга ученика.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«Счастливый случай»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Кощея Бессмертного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кого смерть на конце иглы?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«Счастливый случай»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Дед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первый тянул репку?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1928802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«Счастливый случай»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Бабушка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любил Красную Шапочку, кроме мамы?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слове-отгадке 3 слога.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«Счастливый случай»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Комарик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жених Мухи-цокотухи?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«Счастливый случай»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Столица нашей Родины.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1928802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«Счастливый случай»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Ступа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Аппарат, на котором Баба-яга совершает полёт.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714356"/>
            <a:ext cx="6072230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Инструкция</a:t>
            </a:r>
          </a:p>
          <a:p>
            <a:pPr algn="ctr">
              <a:defRPr/>
            </a:pPr>
            <a:endParaRPr lang="ru-RU" sz="1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игре участвует три команды. Команды выбирают конкурс и по очереди отвечают на вопросы. Проверить себя можно, нажав на карточку с вопросом. Если ответ верный, то команда получает 1 балл. Кто наберёт наибольшее количество баллов, тот будет победителем. </a:t>
            </a:r>
          </a:p>
          <a:p>
            <a:pPr algn="just">
              <a:defRPr/>
            </a:pPr>
            <a:endParaRPr lang="ru-RU" sz="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Перейти к следующему вопросу  можно при помощи </a:t>
            </a:r>
          </a:p>
          <a:p>
            <a:pPr algn="just">
              <a:defRPr/>
            </a:pPr>
            <a:endParaRPr lang="ru-RU" sz="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Завершить игру можно при помощи кнопки</a:t>
            </a:r>
          </a:p>
          <a:p>
            <a:pPr algn="just">
              <a:defRPr/>
            </a:pP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сведения 3">
            <a:hlinkClick r:id="" action="ppaction://hlinkshowjump?jump=lastslide" highlightClick="1"/>
          </p:cNvPr>
          <p:cNvSpPr/>
          <p:nvPr/>
        </p:nvSpPr>
        <p:spPr>
          <a:xfrm>
            <a:off x="1285852" y="642918"/>
            <a:ext cx="500066" cy="571504"/>
          </a:xfrm>
          <a:prstGeom prst="actionButtonInformation">
            <a:avLst/>
          </a:prstGeom>
          <a:solidFill>
            <a:srgbClr val="C00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3643306" y="4429132"/>
            <a:ext cx="857256" cy="42862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000364" y="5357826"/>
            <a:ext cx="857256" cy="42862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«Счастливый случай»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Дуремар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Продавец лечебных пиявок.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«Счастливый случай»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Чебурашка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Верный друг Гены.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Меню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Заморочки</a:t>
            </a:r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 бочки»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Избушка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Жилище Бабы-яги.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142976" y="571480"/>
            <a:ext cx="1000132" cy="1130892"/>
            <a:chOff x="1142976" y="571480"/>
            <a:chExt cx="1000132" cy="1130892"/>
          </a:xfrm>
        </p:grpSpPr>
        <p:pic>
          <p:nvPicPr>
            <p:cNvPr id="18434" name="Picture 2" descr="http://eslovnik.com/img/bochonok-s-medom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571480"/>
              <a:ext cx="1000132" cy="1130892"/>
            </a:xfrm>
            <a:prstGeom prst="rect">
              <a:avLst/>
            </a:prstGeom>
            <a:noFill/>
          </p:spPr>
        </p:pic>
        <p:sp>
          <p:nvSpPr>
            <p:cNvPr id="8" name="Овал 7"/>
            <p:cNvSpPr/>
            <p:nvPr/>
          </p:nvSpPr>
          <p:spPr>
            <a:xfrm>
              <a:off x="1357290" y="1000108"/>
              <a:ext cx="571504" cy="35719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Заморочки</a:t>
            </a:r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 бочки»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Самобранка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Сказочная скатерть.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8"/>
          <p:cNvGrpSpPr/>
          <p:nvPr/>
        </p:nvGrpSpPr>
        <p:grpSpPr>
          <a:xfrm>
            <a:off x="1142976" y="571480"/>
            <a:ext cx="1000132" cy="1130892"/>
            <a:chOff x="1142976" y="571480"/>
            <a:chExt cx="1000132" cy="1130892"/>
          </a:xfrm>
        </p:grpSpPr>
        <p:pic>
          <p:nvPicPr>
            <p:cNvPr id="18434" name="Picture 2" descr="http://eslovnik.com/img/bochonok-s-medom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571480"/>
              <a:ext cx="1000132" cy="1130892"/>
            </a:xfrm>
            <a:prstGeom prst="rect">
              <a:avLst/>
            </a:prstGeom>
            <a:noFill/>
          </p:spPr>
        </p:pic>
        <p:sp>
          <p:nvSpPr>
            <p:cNvPr id="8" name="Овал 7"/>
            <p:cNvSpPr/>
            <p:nvPr/>
          </p:nvSpPr>
          <p:spPr>
            <a:xfrm>
              <a:off x="1357290" y="1000108"/>
              <a:ext cx="571504" cy="35719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Заморочки</a:t>
            </a:r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 бочки»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конце иглы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хранится смерть страшного долгожителя, героя русских народных сказок?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8"/>
          <p:cNvGrpSpPr/>
          <p:nvPr/>
        </p:nvGrpSpPr>
        <p:grpSpPr>
          <a:xfrm>
            <a:off x="1142976" y="571480"/>
            <a:ext cx="1000132" cy="1130892"/>
            <a:chOff x="1142976" y="571480"/>
            <a:chExt cx="1000132" cy="1130892"/>
          </a:xfrm>
        </p:grpSpPr>
        <p:pic>
          <p:nvPicPr>
            <p:cNvPr id="18434" name="Picture 2" descr="http://eslovnik.com/img/bochonok-s-medom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571480"/>
              <a:ext cx="1000132" cy="1130892"/>
            </a:xfrm>
            <a:prstGeom prst="rect">
              <a:avLst/>
            </a:prstGeom>
            <a:noFill/>
          </p:spPr>
        </p:pic>
        <p:sp>
          <p:nvSpPr>
            <p:cNvPr id="8" name="Овал 7"/>
            <p:cNvSpPr/>
            <p:nvPr/>
          </p:nvSpPr>
          <p:spPr>
            <a:xfrm>
              <a:off x="1357290" y="1000108"/>
              <a:ext cx="571504" cy="35719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Заморочки</a:t>
            </a:r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 бочки»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Лягушка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из обитателей болота стал женой царевича?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8"/>
          <p:cNvGrpSpPr/>
          <p:nvPr/>
        </p:nvGrpSpPr>
        <p:grpSpPr>
          <a:xfrm>
            <a:off x="1142976" y="571480"/>
            <a:ext cx="1000132" cy="1130892"/>
            <a:chOff x="1142976" y="571480"/>
            <a:chExt cx="1000132" cy="1130892"/>
          </a:xfrm>
        </p:grpSpPr>
        <p:pic>
          <p:nvPicPr>
            <p:cNvPr id="18434" name="Picture 2" descr="http://eslovnik.com/img/bochonok-s-medom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571480"/>
              <a:ext cx="1000132" cy="1130892"/>
            </a:xfrm>
            <a:prstGeom prst="rect">
              <a:avLst/>
            </a:prstGeom>
            <a:noFill/>
          </p:spPr>
        </p:pic>
        <p:sp>
          <p:nvSpPr>
            <p:cNvPr id="8" name="Овал 7"/>
            <p:cNvSpPr/>
            <p:nvPr/>
          </p:nvSpPr>
          <p:spPr>
            <a:xfrm>
              <a:off x="1357290" y="1000108"/>
              <a:ext cx="571504" cy="35719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Заморочки</a:t>
            </a:r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 бочки»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Карло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Папа Буратино.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8"/>
          <p:cNvGrpSpPr/>
          <p:nvPr/>
        </p:nvGrpSpPr>
        <p:grpSpPr>
          <a:xfrm>
            <a:off x="1142976" y="571480"/>
            <a:ext cx="1000132" cy="1130892"/>
            <a:chOff x="1142976" y="571480"/>
            <a:chExt cx="1000132" cy="1130892"/>
          </a:xfrm>
        </p:grpSpPr>
        <p:pic>
          <p:nvPicPr>
            <p:cNvPr id="18434" name="Picture 2" descr="http://eslovnik.com/img/bochonok-s-medom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571480"/>
              <a:ext cx="1000132" cy="1130892"/>
            </a:xfrm>
            <a:prstGeom prst="rect">
              <a:avLst/>
            </a:prstGeom>
            <a:noFill/>
          </p:spPr>
        </p:pic>
        <p:sp>
          <p:nvSpPr>
            <p:cNvPr id="8" name="Овал 7"/>
            <p:cNvSpPr/>
            <p:nvPr/>
          </p:nvSpPr>
          <p:spPr>
            <a:xfrm>
              <a:off x="1357290" y="1000108"/>
              <a:ext cx="571504" cy="35719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Заморочки</a:t>
            </a:r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 бочки»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Девичья краса – длинная …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8"/>
          <p:cNvGrpSpPr/>
          <p:nvPr/>
        </p:nvGrpSpPr>
        <p:grpSpPr>
          <a:xfrm>
            <a:off x="1142976" y="571480"/>
            <a:ext cx="1000132" cy="1130892"/>
            <a:chOff x="1142976" y="571480"/>
            <a:chExt cx="1000132" cy="1130892"/>
          </a:xfrm>
        </p:grpSpPr>
        <p:pic>
          <p:nvPicPr>
            <p:cNvPr id="18434" name="Picture 2" descr="http://eslovnik.com/img/bochonok-s-medom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571480"/>
              <a:ext cx="1000132" cy="1130892"/>
            </a:xfrm>
            <a:prstGeom prst="rect">
              <a:avLst/>
            </a:prstGeom>
            <a:noFill/>
          </p:spPr>
        </p:pic>
        <p:sp>
          <p:nvSpPr>
            <p:cNvPr id="8" name="Овал 7"/>
            <p:cNvSpPr/>
            <p:nvPr/>
          </p:nvSpPr>
          <p:spPr>
            <a:xfrm>
              <a:off x="1357290" y="1000108"/>
              <a:ext cx="571504" cy="35719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Заморочки</a:t>
            </a:r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 бочки»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Иванушка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Имя мальчика, который стал козлёночком.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8"/>
          <p:cNvGrpSpPr/>
          <p:nvPr/>
        </p:nvGrpSpPr>
        <p:grpSpPr>
          <a:xfrm>
            <a:off x="1142976" y="571480"/>
            <a:ext cx="1000132" cy="1130892"/>
            <a:chOff x="1142976" y="571480"/>
            <a:chExt cx="1000132" cy="1130892"/>
          </a:xfrm>
        </p:grpSpPr>
        <p:pic>
          <p:nvPicPr>
            <p:cNvPr id="18434" name="Picture 2" descr="http://eslovnik.com/img/bochonok-s-medom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571480"/>
              <a:ext cx="1000132" cy="1130892"/>
            </a:xfrm>
            <a:prstGeom prst="rect">
              <a:avLst/>
            </a:prstGeom>
            <a:noFill/>
          </p:spPr>
        </p:pic>
        <p:sp>
          <p:nvSpPr>
            <p:cNvPr id="8" name="Овал 7"/>
            <p:cNvSpPr/>
            <p:nvPr/>
          </p:nvSpPr>
          <p:spPr>
            <a:xfrm>
              <a:off x="1357290" y="1000108"/>
              <a:ext cx="571504" cy="35719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Заморочки</a:t>
            </a:r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 бочки»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Алёнушка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Сестрица Иванушки.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8"/>
          <p:cNvGrpSpPr/>
          <p:nvPr/>
        </p:nvGrpSpPr>
        <p:grpSpPr>
          <a:xfrm>
            <a:off x="1142976" y="571480"/>
            <a:ext cx="1000132" cy="1130892"/>
            <a:chOff x="1142976" y="571480"/>
            <a:chExt cx="1000132" cy="1130892"/>
          </a:xfrm>
        </p:grpSpPr>
        <p:pic>
          <p:nvPicPr>
            <p:cNvPr id="18434" name="Picture 2" descr="http://eslovnik.com/img/bochonok-s-medom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571480"/>
              <a:ext cx="1000132" cy="1130892"/>
            </a:xfrm>
            <a:prstGeom prst="rect">
              <a:avLst/>
            </a:prstGeom>
            <a:noFill/>
          </p:spPr>
        </p:pic>
        <p:sp>
          <p:nvSpPr>
            <p:cNvPr id="8" name="Овал 7"/>
            <p:cNvSpPr/>
            <p:nvPr/>
          </p:nvSpPr>
          <p:spPr>
            <a:xfrm>
              <a:off x="1357290" y="1000108"/>
              <a:ext cx="571504" cy="35719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3071802" y="1071546"/>
            <a:ext cx="5143536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«Угадай-ка»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3" action="ppaction://hlinksldjump"/>
          </p:cNvPr>
          <p:cNvSpPr/>
          <p:nvPr/>
        </p:nvSpPr>
        <p:spPr>
          <a:xfrm>
            <a:off x="3071802" y="2214554"/>
            <a:ext cx="5143536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«Счастливый случай»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3071802" y="3357562"/>
            <a:ext cx="5143536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Заморочки</a:t>
            </a:r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 бочки»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3071802" y="4572008"/>
            <a:ext cx="5143536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«Ситуация»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endshow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84" y="1071546"/>
            <a:ext cx="648511" cy="4055725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КОНКУРСЫ</a:t>
            </a:r>
            <a:endParaRPr lang="ru-RU" sz="2800" b="1" dirty="0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071802" y="4572008"/>
            <a:ext cx="5143536" cy="78581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strike="sngStrike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rId2" action="ppaction://hlinksldjump"/>
          </p:cNvPr>
          <p:cNvSpPr/>
          <p:nvPr/>
        </p:nvSpPr>
        <p:spPr>
          <a:xfrm>
            <a:off x="3071802" y="1071546"/>
            <a:ext cx="5143536" cy="78581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strike="sngStrike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rId2" action="ppaction://hlinksldjump"/>
          </p:cNvPr>
          <p:cNvSpPr/>
          <p:nvPr/>
        </p:nvSpPr>
        <p:spPr>
          <a:xfrm>
            <a:off x="3071802" y="2214554"/>
            <a:ext cx="5143536" cy="78581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strike="sngStrike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071802" y="3357562"/>
            <a:ext cx="5143536" cy="78581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strike="sngStrike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Заморочки</a:t>
            </a:r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 бочки»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Буратино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Деревянный мальчик.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8"/>
          <p:cNvGrpSpPr/>
          <p:nvPr/>
        </p:nvGrpSpPr>
        <p:grpSpPr>
          <a:xfrm>
            <a:off x="1142976" y="571480"/>
            <a:ext cx="1000132" cy="1130892"/>
            <a:chOff x="1142976" y="571480"/>
            <a:chExt cx="1000132" cy="1130892"/>
          </a:xfrm>
        </p:grpSpPr>
        <p:pic>
          <p:nvPicPr>
            <p:cNvPr id="18434" name="Picture 2" descr="http://eslovnik.com/img/bochonok-s-medom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571480"/>
              <a:ext cx="1000132" cy="1130892"/>
            </a:xfrm>
            <a:prstGeom prst="rect">
              <a:avLst/>
            </a:prstGeom>
            <a:noFill/>
          </p:spPr>
        </p:pic>
        <p:sp>
          <p:nvSpPr>
            <p:cNvPr id="8" name="Овал 7"/>
            <p:cNvSpPr/>
            <p:nvPr/>
          </p:nvSpPr>
          <p:spPr>
            <a:xfrm>
              <a:off x="1357290" y="1000108"/>
              <a:ext cx="571504" cy="35719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Заморочки</a:t>
            </a:r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 бочки»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Печка Емели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Необычный вид транспорта, на котором герой русской народной сказки попал к царю во дворец.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8"/>
          <p:cNvGrpSpPr/>
          <p:nvPr/>
        </p:nvGrpSpPr>
        <p:grpSpPr>
          <a:xfrm>
            <a:off x="1142976" y="571480"/>
            <a:ext cx="1000132" cy="1130892"/>
            <a:chOff x="1142976" y="571480"/>
            <a:chExt cx="1000132" cy="1130892"/>
          </a:xfrm>
        </p:grpSpPr>
        <p:pic>
          <p:nvPicPr>
            <p:cNvPr id="18434" name="Picture 2" descr="http://eslovnik.com/img/bochonok-s-medom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571480"/>
              <a:ext cx="1000132" cy="1130892"/>
            </a:xfrm>
            <a:prstGeom prst="rect">
              <a:avLst/>
            </a:prstGeom>
            <a:noFill/>
          </p:spPr>
        </p:pic>
        <p:sp>
          <p:nvSpPr>
            <p:cNvPr id="8" name="Овал 7"/>
            <p:cNvSpPr/>
            <p:nvPr/>
          </p:nvSpPr>
          <p:spPr>
            <a:xfrm>
              <a:off x="1357290" y="1000108"/>
              <a:ext cx="571504" cy="35719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Заморочки</a:t>
            </a:r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 бочки»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Горошина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мешало спать принцессе?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8"/>
          <p:cNvGrpSpPr/>
          <p:nvPr/>
        </p:nvGrpSpPr>
        <p:grpSpPr>
          <a:xfrm>
            <a:off x="1142976" y="571480"/>
            <a:ext cx="1000132" cy="1130892"/>
            <a:chOff x="1142976" y="571480"/>
            <a:chExt cx="1000132" cy="1130892"/>
          </a:xfrm>
        </p:grpSpPr>
        <p:pic>
          <p:nvPicPr>
            <p:cNvPr id="18434" name="Picture 2" descr="http://eslovnik.com/img/bochonok-s-medom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571480"/>
              <a:ext cx="1000132" cy="1130892"/>
            </a:xfrm>
            <a:prstGeom prst="rect">
              <a:avLst/>
            </a:prstGeom>
            <a:noFill/>
          </p:spPr>
        </p:pic>
        <p:sp>
          <p:nvSpPr>
            <p:cNvPr id="8" name="Овал 7"/>
            <p:cNvSpPr/>
            <p:nvPr/>
          </p:nvSpPr>
          <p:spPr>
            <a:xfrm>
              <a:off x="1357290" y="1000108"/>
              <a:ext cx="571504" cy="35719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Заморочки</a:t>
            </a:r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 бочки»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«Двенадцать месяцев»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какой сказке зимой собрали цветы?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Меню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8"/>
          <p:cNvGrpSpPr/>
          <p:nvPr/>
        </p:nvGrpSpPr>
        <p:grpSpPr>
          <a:xfrm>
            <a:off x="1142976" y="571480"/>
            <a:ext cx="1000132" cy="1130892"/>
            <a:chOff x="1142976" y="571480"/>
            <a:chExt cx="1000132" cy="1130892"/>
          </a:xfrm>
        </p:grpSpPr>
        <p:pic>
          <p:nvPicPr>
            <p:cNvPr id="18434" name="Picture 2" descr="http://eslovnik.com/img/bochonok-s-medom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571480"/>
              <a:ext cx="1000132" cy="1130892"/>
            </a:xfrm>
            <a:prstGeom prst="rect">
              <a:avLst/>
            </a:prstGeom>
            <a:noFill/>
          </p:spPr>
        </p:pic>
        <p:sp>
          <p:nvSpPr>
            <p:cNvPr id="8" name="Овал 7"/>
            <p:cNvSpPr/>
            <p:nvPr/>
          </p:nvSpPr>
          <p:spPr>
            <a:xfrm>
              <a:off x="1357290" y="1000108"/>
              <a:ext cx="571504" cy="35719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«Ситуация»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Ошибка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 нас все дома»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«Кто там?»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2357430"/>
            <a:ext cx="4714908" cy="8572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Ошибка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2357430"/>
            <a:ext cx="4714908" cy="8572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«Дёрни за верёвочку,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дверь и откроется»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43240" y="2357430"/>
            <a:ext cx="4714908" cy="85725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728" y="1357298"/>
            <a:ext cx="68655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 почтальон Печкин постучал в дверь, что ему ответили?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«Ситуация»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Ошибка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Двое из ларца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 собаки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2571744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Ошибка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2571744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Джинн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43240" y="2571744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4414" y="1357298"/>
            <a:ext cx="7358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появлялся перед солдатом, когда он начинал высекать огонь с помощью огнива?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«Ситуация»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Ошибка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Обручальное кольцо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Крылышки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2571744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Ошибка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2571744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Пропеллер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43240" y="2571744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728" y="1500174"/>
            <a:ext cx="6865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подарили эльфы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Дюймовочке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«Ситуация»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Ошибка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Ошибка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Емеля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2571744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2571744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Степан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43240" y="2571744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728" y="1357298"/>
            <a:ext cx="68655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Сергей Михалков рассказывал о человеке огромного роста. Как его звали?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«Ситуация»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Дарёнка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Ошибка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Настенька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2571744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Ошибка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2571744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Машенька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43240" y="2571744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728" y="1357298"/>
            <a:ext cx="68655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звали девочку из сказки 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«Серебряное копытце»?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«Ситуация»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Ошибка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«Курочка в серёжках»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43240" y="4286256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Меню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Ошибка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«Кошка в сапогах»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3429000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2571744"/>
            <a:ext cx="471490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2571744"/>
            <a:ext cx="4714908" cy="6429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«Кот в сапогах»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43240" y="2571744"/>
            <a:ext cx="4714908" cy="64294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728" y="1500174"/>
            <a:ext cx="6865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называется одна из сказок Ш. Перро?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«Угадай-ка»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Буквы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Сели птицы на страницу,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Знают быль и небылицы.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142984"/>
            <a:ext cx="7358114" cy="22145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Кутявина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С. В. Поурочные разработки по литературному чтению. 2 класс. М.: ВАКО, 2013 (В помощь школьному учителю)</a:t>
            </a:r>
          </a:p>
          <a:p>
            <a:pPr>
              <a:lnSpc>
                <a:spcPct val="150000"/>
              </a:lnSpc>
              <a:buNone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выполнить приём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http://didaktor.ru/kak-vypolnit-priyom-sorbonka/</a:t>
            </a:r>
            <a:endParaRPr lang="ru-RU" sz="1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Фон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http://english-study-cafe.ru/images/notebook4.jpg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buNone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Пятачок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http://img-fotki.yandex.ru/get/9496/16969765.1a2/0_7eaa1_cf4e7db7_M.png</a:t>
            </a:r>
            <a:endParaRPr lang="ru-RU" sz="1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Бочка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askpoint.org/wp-content/uploads/2011/07/bochonok-s-medom.jpg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Фон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медали  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http://etc.usf.edu/presentations/backgrounds/abstract/abstract_31/33086s.jpg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buNone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Звёздочка </a:t>
            </a: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img1.liveinternet.ru/images/attach/c/3/75/543/75543209_large_97a88d260b65.png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" action="ppaction://hlinkshowjump?jump=lastslideviewed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87643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«Угадай-ка»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Чтение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Еду по грядам,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Рву без счёту,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всё цело.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«Угадай-ка»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1785926"/>
            <a:ext cx="5715040" cy="228601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Двойка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1785926"/>
            <a:ext cx="5715040" cy="228601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Шея длинная такая,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Хвост крючком,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не секрет: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Любит всех она лентяев,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её лентяи – нет!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1785926"/>
            <a:ext cx="5715040" cy="228601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«Угадай-ка»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Мел и доска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Белый зайчик прыгает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чёрному полю.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«Угадай-ка»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Книга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Хоть не шляпа, а с полями,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цветок, а с корешком.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Разговаривает с нами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Всем понятным языком.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85984" y="714356"/>
            <a:ext cx="514353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«Угадай-ка»</a:t>
            </a:r>
            <a:endParaRPr lang="ru-RU" sz="36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Алфавит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странице букваря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Тридцать три богатыря.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Мудрецов-богатырей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Знает каждый грамотей.</a:t>
            </a:r>
            <a:endParaRPr lang="ru-RU" sz="28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2000240"/>
            <a:ext cx="5715040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929454" y="5715016"/>
            <a:ext cx="1214446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789</Words>
  <Application>Microsoft Office PowerPoint</Application>
  <PresentationFormat>Экран (4:3)</PresentationFormat>
  <Paragraphs>235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Самое великое чудо на свете</dc:title>
  <dc:creator>Фокина Лидия Петровна</dc:creator>
  <cp:keywords>Интерактивная игра</cp:keywords>
  <cp:lastModifiedBy>User</cp:lastModifiedBy>
  <cp:revision>11</cp:revision>
  <dcterms:created xsi:type="dcterms:W3CDTF">2014-08-22T15:49:43Z</dcterms:created>
  <dcterms:modified xsi:type="dcterms:W3CDTF">2016-08-23T16:09:35Z</dcterms:modified>
</cp:coreProperties>
</file>